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C2F42-4260-43BC-B200-07C30CF5F52C}" type="datetimeFigureOut">
              <a:rPr lang="en-US" smtClean="0"/>
              <a:t>12/1/2009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A511F-F3AA-4DBD-8573-ED8ACEFBD1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 for Coco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Cuppa</a:t>
            </a:r>
            <a:r>
              <a:rPr lang="en-US" dirty="0" smtClean="0"/>
              <a:t> von Chino</a:t>
            </a:r>
          </a:p>
          <a:p>
            <a:r>
              <a:rPr lang="en-US" dirty="0" err="1"/>
              <a:t>a</a:t>
            </a:r>
            <a:r>
              <a:rPr lang="en-US" dirty="0" err="1" smtClean="0"/>
              <a:t>us</a:t>
            </a:r>
            <a:r>
              <a:rPr lang="en-US" dirty="0" smtClean="0"/>
              <a:t> Rochester, New York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Cuppa’s</a:t>
            </a:r>
            <a:r>
              <a:rPr lang="en-US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Playlist</a:t>
            </a:r>
            <a:endParaRPr lang="en-US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Stille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Nacht</a:t>
            </a:r>
            <a:endParaRPr lang="en-US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It’s a Small World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Die Lorelei</a:t>
            </a:r>
          </a:p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Oh </a:t>
            </a: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Tannenbaum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23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Demo for Coco</vt:lpstr>
      <vt:lpstr>Cuppa’s Playlist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Demo for Coco</dc:title>
  <dc:creator>Sam Chan</dc:creator>
  <cp:lastModifiedBy>Sam Chan</cp:lastModifiedBy>
  <cp:revision>1</cp:revision>
  <dcterms:created xsi:type="dcterms:W3CDTF">2009-12-01T21:37:30Z</dcterms:created>
  <dcterms:modified xsi:type="dcterms:W3CDTF">2009-12-01T21:43:05Z</dcterms:modified>
</cp:coreProperties>
</file>